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073F-B5D5-4BDE-B753-8237A8AE8B18}" type="datetimeFigureOut">
              <a:rPr lang="hr-HR" smtClean="0"/>
              <a:pPr/>
              <a:t>22.3.2017.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B946D4-7E87-43A3-92F2-14CEE8077D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073F-B5D5-4BDE-B753-8237A8AE8B18}" type="datetimeFigureOut">
              <a:rPr lang="hr-HR" smtClean="0"/>
              <a:pPr/>
              <a:t>22.3.2017.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6D4-7E87-43A3-92F2-14CEE8077D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073F-B5D5-4BDE-B753-8237A8AE8B18}" type="datetimeFigureOut">
              <a:rPr lang="hr-HR" smtClean="0"/>
              <a:pPr/>
              <a:t>22.3.2017.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6D4-7E87-43A3-92F2-14CEE8077D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073F-B5D5-4BDE-B753-8237A8AE8B18}" type="datetimeFigureOut">
              <a:rPr lang="hr-HR" smtClean="0"/>
              <a:pPr/>
              <a:t>22.3.2017.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6D4-7E87-43A3-92F2-14CEE8077D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073F-B5D5-4BDE-B753-8237A8AE8B18}" type="datetimeFigureOut">
              <a:rPr lang="hr-HR" smtClean="0"/>
              <a:pPr/>
              <a:t>22.3.2017.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946D4-7E87-43A3-92F2-14CEE8077DB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073F-B5D5-4BDE-B753-8237A8AE8B18}" type="datetimeFigureOut">
              <a:rPr lang="hr-HR" smtClean="0"/>
              <a:pPr/>
              <a:t>22.3.2017.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6D4-7E87-43A3-92F2-14CEE8077D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073F-B5D5-4BDE-B753-8237A8AE8B18}" type="datetimeFigureOut">
              <a:rPr lang="hr-HR" smtClean="0"/>
              <a:pPr/>
              <a:t>22.3.2017.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6D4-7E87-43A3-92F2-14CEE8077D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073F-B5D5-4BDE-B753-8237A8AE8B18}" type="datetimeFigureOut">
              <a:rPr lang="hr-HR" smtClean="0"/>
              <a:pPr/>
              <a:t>22.3.2017.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6D4-7E87-43A3-92F2-14CEE8077D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073F-B5D5-4BDE-B753-8237A8AE8B18}" type="datetimeFigureOut">
              <a:rPr lang="hr-HR" smtClean="0"/>
              <a:pPr/>
              <a:t>22.3.2017.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6D4-7E87-43A3-92F2-14CEE8077D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073F-B5D5-4BDE-B753-8237A8AE8B18}" type="datetimeFigureOut">
              <a:rPr lang="hr-HR" smtClean="0"/>
              <a:pPr/>
              <a:t>22.3.2017.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6D4-7E87-43A3-92F2-14CEE8077DB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073F-B5D5-4BDE-B753-8237A8AE8B18}" type="datetimeFigureOut">
              <a:rPr lang="hr-HR" smtClean="0"/>
              <a:pPr/>
              <a:t>22.3.2017.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B946D4-7E87-43A3-92F2-14CEE8077DB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990073F-B5D5-4BDE-B753-8237A8AE8B18}" type="datetimeFigureOut">
              <a:rPr lang="hr-HR" smtClean="0"/>
              <a:pPr/>
              <a:t>22.3.2017.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B946D4-7E87-43A3-92F2-14CEE8077DB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5529808" cy="2883767"/>
          </a:xfrm>
        </p:spPr>
        <p:txBody>
          <a:bodyPr/>
          <a:lstStyle/>
          <a:p>
            <a:r>
              <a:rPr lang="hr-HR" dirty="0" smtClean="0"/>
              <a:t>Dubai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7919" y="2348880"/>
            <a:ext cx="6048980" cy="402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22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400" dirty="0" err="1" smtClean="0"/>
              <a:t>presentation</a:t>
            </a:r>
            <a:r>
              <a:rPr lang="hr-HR" sz="2400" dirty="0" smtClean="0"/>
              <a:t> </a:t>
            </a:r>
            <a:r>
              <a:rPr lang="hr-HR" sz="2400" dirty="0" err="1" smtClean="0"/>
              <a:t>prepared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: </a:t>
            </a:r>
            <a:r>
              <a:rPr lang="hr-HR" sz="2400" dirty="0" smtClean="0"/>
              <a:t>Antonija furmeg 7.a .</a:t>
            </a:r>
            <a:endParaRPr lang="hr-HR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73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Dubai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628800"/>
            <a:ext cx="3291840" cy="4525963"/>
          </a:xfrm>
        </p:spPr>
        <p:txBody>
          <a:bodyPr/>
          <a:lstStyle/>
          <a:p>
            <a:r>
              <a:rPr lang="hr-HR" dirty="0" smtClean="0"/>
              <a:t>Dubai is a capital of Emirates of Dubai</a:t>
            </a:r>
          </a:p>
          <a:p>
            <a:endParaRPr lang="hr-H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260648"/>
            <a:ext cx="4545324" cy="642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784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5994" y="1628800"/>
            <a:ext cx="9339162" cy="337930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2120" y="1772816"/>
            <a:ext cx="3291840" cy="4525963"/>
          </a:xfrm>
        </p:spPr>
        <p:txBody>
          <a:bodyPr/>
          <a:lstStyle/>
          <a:p>
            <a:r>
              <a:rPr lang="hr-HR" dirty="0" err="1" smtClean="0"/>
              <a:t>Today</a:t>
            </a:r>
            <a:r>
              <a:rPr lang="hr-HR" dirty="0" smtClean="0"/>
              <a:t> it's </a:t>
            </a:r>
            <a:r>
              <a:rPr lang="hr-HR" dirty="0" smtClean="0"/>
              <a:t>the city </a:t>
            </a:r>
            <a:r>
              <a:rPr lang="hr-HR" dirty="0" smtClean="0"/>
              <a:t>for </a:t>
            </a:r>
            <a:r>
              <a:rPr lang="hr-HR" dirty="0" smtClean="0"/>
              <a:t>many tourists from the tops of world’s elite.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5746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5791200" cy="1371600"/>
          </a:xfrm>
        </p:spPr>
        <p:txBody>
          <a:bodyPr/>
          <a:lstStyle/>
          <a:p>
            <a:r>
              <a:rPr lang="hr-HR" dirty="0"/>
              <a:t>hotel Burj Al Arab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96752"/>
            <a:ext cx="9375072" cy="416252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9592" y="1556792"/>
            <a:ext cx="3291840" cy="4525963"/>
          </a:xfrm>
        </p:spPr>
        <p:txBody>
          <a:bodyPr/>
          <a:lstStyle/>
          <a:p>
            <a:r>
              <a:rPr lang="en-US" dirty="0" err="1"/>
              <a:t>Burj</a:t>
            </a:r>
            <a:r>
              <a:rPr lang="en-US" dirty="0"/>
              <a:t> Al Arab is one of the most luxurious and most expensive hotels in the world.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346143" y="4892183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It is the only hotel with </a:t>
            </a:r>
            <a:r>
              <a:rPr lang="en-US" sz="2400" b="1" dirty="0" smtClean="0"/>
              <a:t> </a:t>
            </a:r>
            <a:r>
              <a:rPr lang="en-US" sz="2400" b="1" dirty="0" smtClean="0"/>
              <a:t>7 </a:t>
            </a:r>
            <a:r>
              <a:rPr lang="en-US" sz="2400" b="1" dirty="0" smtClean="0"/>
              <a:t>star</a:t>
            </a:r>
            <a:r>
              <a:rPr lang="hr-HR" sz="2400" b="1" dirty="0" smtClean="0"/>
              <a:t>s</a:t>
            </a:r>
            <a:r>
              <a:rPr lang="en-US" sz="2400" b="1" dirty="0" smtClean="0"/>
              <a:t>.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xmlns="" val="155994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/>
          <a:lstStyle/>
          <a:p>
            <a:pPr algn="ctr"/>
            <a:r>
              <a:rPr lang="en-US" dirty="0"/>
              <a:t>Peninsula in the form of palm trees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74800"/>
            <a:ext cx="8568952" cy="4525963"/>
          </a:xfrm>
        </p:spPr>
        <p:txBody>
          <a:bodyPr/>
          <a:lstStyle/>
          <a:p>
            <a:r>
              <a:rPr lang="en-US" dirty="0"/>
              <a:t>On </a:t>
            </a:r>
            <a:r>
              <a:rPr lang="en-US" dirty="0" smtClean="0"/>
              <a:t>the</a:t>
            </a:r>
            <a:r>
              <a:rPr lang="hr-HR" dirty="0" smtClean="0"/>
              <a:t> peninsula</a:t>
            </a:r>
            <a:r>
              <a:rPr lang="en-US" dirty="0" smtClean="0"/>
              <a:t> </a:t>
            </a:r>
            <a:r>
              <a:rPr lang="hr-HR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built apartments, hotels, water parks, shopping centers and airports.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2708920"/>
            <a:ext cx="5956771" cy="3652931"/>
          </a:xfrm>
        </p:spPr>
      </p:pic>
    </p:spTree>
    <p:extLst>
      <p:ext uri="{BB962C8B-B14F-4D97-AF65-F5344CB8AC3E}">
        <p14:creationId xmlns:p14="http://schemas.microsoft.com/office/powerpoint/2010/main" xmlns="" val="65787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980728"/>
            <a:ext cx="7452320" cy="558924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5791200" cy="1371600"/>
          </a:xfrm>
        </p:spPr>
        <p:txBody>
          <a:bodyPr/>
          <a:lstStyle/>
          <a:p>
            <a:r>
              <a:rPr lang="hr-HR" dirty="0" smtClean="0"/>
              <a:t>Dubai mall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196752"/>
            <a:ext cx="329184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Dubai Mall is one of the largest shopping centers </a:t>
            </a:r>
            <a:r>
              <a:rPr lang="hr-HR" dirty="0" err="1" smtClean="0">
                <a:solidFill>
                  <a:schemeClr val="bg1"/>
                </a:solidFill>
              </a:rPr>
              <a:t>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the world.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79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Burj dubai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5616" y="1844824"/>
            <a:ext cx="2088232" cy="5013176"/>
          </a:xfrm>
        </p:spPr>
        <p:txBody>
          <a:bodyPr/>
          <a:lstStyle/>
          <a:p>
            <a:r>
              <a:rPr lang="en-US" dirty="0"/>
              <a:t>The highest skyscraper in the world.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8675"/>
            <a:ext cx="4571872" cy="6857811"/>
          </a:xfrm>
        </p:spPr>
      </p:pic>
    </p:spTree>
    <p:extLst>
      <p:ext uri="{BB962C8B-B14F-4D97-AF65-F5344CB8AC3E}">
        <p14:creationId xmlns:p14="http://schemas.microsoft.com/office/powerpoint/2010/main" xmlns="" val="297201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The Emirates Towers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772816"/>
            <a:ext cx="3291840" cy="4525963"/>
          </a:xfrm>
        </p:spPr>
        <p:txBody>
          <a:bodyPr/>
          <a:lstStyle/>
          <a:p>
            <a:pPr algn="ctr"/>
            <a:r>
              <a:rPr lang="en-US" dirty="0"/>
              <a:t>Emirates Office </a:t>
            </a:r>
            <a:r>
              <a:rPr lang="en-US" dirty="0" smtClean="0"/>
              <a:t>Tower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1628800"/>
            <a:ext cx="3939912" cy="4525963"/>
          </a:xfrm>
        </p:spPr>
        <p:txBody>
          <a:bodyPr/>
          <a:lstStyle/>
          <a:p>
            <a:pPr algn="ctr"/>
            <a:r>
              <a:rPr lang="hr-HR" dirty="0"/>
              <a:t>Jumeirah Emirates Tower Hotel.</a:t>
            </a:r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2852936"/>
            <a:ext cx="4572000" cy="257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752" y="2852936"/>
            <a:ext cx="4296880" cy="285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357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8" y="1556792"/>
            <a:ext cx="9290164" cy="459043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Dubai marinA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916832"/>
            <a:ext cx="3291840" cy="4525963"/>
          </a:xfrm>
        </p:spPr>
        <p:txBody>
          <a:bodyPr/>
          <a:lstStyle/>
          <a:p>
            <a:r>
              <a:rPr lang="en-US" dirty="0" smtClean="0"/>
              <a:t>Dubai </a:t>
            </a:r>
            <a:r>
              <a:rPr lang="en-US" dirty="0"/>
              <a:t>Marina is an artificial canal </a:t>
            </a:r>
            <a:r>
              <a:rPr lang="en-US" dirty="0" smtClean="0"/>
              <a:t>city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4826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64</TotalTime>
  <Words>132</Words>
  <Application>Microsoft Office PowerPoint</Application>
  <PresentationFormat>Prikaz na zaslonu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Essential</vt:lpstr>
      <vt:lpstr>Dubai</vt:lpstr>
      <vt:lpstr>Dubai</vt:lpstr>
      <vt:lpstr>Slajd 3</vt:lpstr>
      <vt:lpstr>hotel Burj Al Arab</vt:lpstr>
      <vt:lpstr>Peninsula in the form of palm trees</vt:lpstr>
      <vt:lpstr>Dubai mall</vt:lpstr>
      <vt:lpstr>Burj dubai</vt:lpstr>
      <vt:lpstr>The Emirates Towers </vt:lpstr>
      <vt:lpstr>Dubai marinA</vt:lpstr>
      <vt:lpstr>presentation prepared by: Antonija furmeg 7.a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Dubai</dc:title>
  <dc:creator>Veronika</dc:creator>
  <cp:lastModifiedBy>Silvija</cp:lastModifiedBy>
  <cp:revision>11</cp:revision>
  <dcterms:created xsi:type="dcterms:W3CDTF">2017-03-20T21:09:45Z</dcterms:created>
  <dcterms:modified xsi:type="dcterms:W3CDTF">2017-03-22T18:30:51Z</dcterms:modified>
</cp:coreProperties>
</file>