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35909-BB1D-4BA5-9691-C6D03D210650}" type="datetimeFigureOut">
              <a:rPr lang="sr-Latn-CS" smtClean="0"/>
              <a:pPr/>
              <a:t>19.3.2017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C713-4C46-4878-A967-5366C499AC2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7772400" cy="1470025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LONDON</a:t>
            </a:r>
            <a:endParaRPr lang="hr-HR" sz="9600" dirty="0">
              <a:solidFill>
                <a:schemeClr val="tx2">
                  <a:lumMod val="60000"/>
                  <a:lumOff val="40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5" name="Slika 4" descr="slika-16-05-14-32-24_37740_engleska-zastava_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000240"/>
            <a:ext cx="7429536" cy="4488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r-HR" sz="7200" dirty="0" smtClean="0">
                <a:solidFill>
                  <a:srgbClr val="0070C0"/>
                </a:solidFill>
              </a:rPr>
              <a:t>London</a:t>
            </a:r>
            <a:endParaRPr lang="hr-HR" sz="7200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London </a:t>
            </a:r>
            <a:r>
              <a:rPr lang="en-US" dirty="0"/>
              <a:t>is the capital of </a:t>
            </a:r>
            <a:r>
              <a:rPr lang="en-US" dirty="0" smtClean="0"/>
              <a:t>England</a:t>
            </a:r>
            <a:r>
              <a:rPr lang="hr-HR" dirty="0" smtClean="0"/>
              <a:t> and the UK.</a:t>
            </a:r>
          </a:p>
          <a:p>
            <a:r>
              <a:rPr lang="en-US" dirty="0" smtClean="0"/>
              <a:t>London is the world-leading city particularly in the arts</a:t>
            </a:r>
            <a:r>
              <a:rPr lang="hr-HR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are about </a:t>
            </a:r>
            <a:r>
              <a:rPr lang="en-US" dirty="0" smtClean="0"/>
              <a:t>8,539 people</a:t>
            </a:r>
            <a:r>
              <a:rPr lang="hr-HR" dirty="0" smtClean="0"/>
              <a:t>.</a:t>
            </a:r>
          </a:p>
          <a:p>
            <a:r>
              <a:rPr lang="en-US" dirty="0" smtClean="0"/>
              <a:t>London is a tourist center</a:t>
            </a:r>
            <a:r>
              <a:rPr lang="hr-HR" dirty="0"/>
              <a:t>.</a:t>
            </a:r>
            <a:endParaRPr lang="hr-HR" dirty="0" smtClean="0"/>
          </a:p>
        </p:txBody>
      </p:sp>
      <p:sp>
        <p:nvSpPr>
          <p:cNvPr id="4098" name="AutoShape 2" descr="https://pixabay.com/static/uploads/photo/2015/12/08/00/32/london-1081820_960_7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100" name="AutoShape 4" descr="https://pixabay.com/static/uploads/photo/2015/12/08/00/32/london-1081820_960_7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102" name="AutoShape 6" descr="https://pixabay.com/static/uploads/photo/2015/12/08/00/32/london-1081820_960_7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7" name="Slika 6" descr="london-1081820_960_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857628"/>
            <a:ext cx="3749056" cy="2499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114800" cy="1162050"/>
          </a:xfrm>
        </p:spPr>
        <p:txBody>
          <a:bodyPr>
            <a:normAutofit/>
          </a:bodyPr>
          <a:lstStyle/>
          <a:p>
            <a:r>
              <a:rPr lang="hr-HR" sz="6000" dirty="0" smtClean="0"/>
              <a:t>BIG BEN</a:t>
            </a:r>
            <a:endParaRPr lang="hr-HR" sz="6000" dirty="0"/>
          </a:p>
        </p:txBody>
      </p:sp>
      <p:pic>
        <p:nvPicPr>
          <p:cNvPr id="5" name="Rezervirano mjesto sadržaja 4" descr="big-ben-city-london-night-phone-booth-Favim.com-1439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1357298"/>
            <a:ext cx="4643438" cy="4313285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00420" cy="4691063"/>
          </a:xfrm>
        </p:spPr>
        <p:txBody>
          <a:bodyPr>
            <a:normAutofit/>
          </a:bodyPr>
          <a:lstStyle/>
          <a:p>
            <a:r>
              <a:rPr lang="et-EE" sz="3600" dirty="0" smtClean="0">
                <a:latin typeface="Arial"/>
                <a:cs typeface="Arial"/>
              </a:rPr>
              <a:t>●</a:t>
            </a:r>
            <a:r>
              <a:rPr lang="et-EE" sz="3600" dirty="0" smtClean="0"/>
              <a:t>Big Ben, the big clock tower, is the symbol of London. It strikes hours</a:t>
            </a:r>
            <a:r>
              <a:rPr lang="hr-HR" sz="3600" dirty="0" smtClean="0"/>
              <a:t>.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972188" cy="116205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rgbClr val="0000CC"/>
                </a:solidFill>
              </a:rPr>
              <a:t>Buckingham</a:t>
            </a:r>
            <a:r>
              <a:rPr lang="et-EE" sz="5400" dirty="0">
                <a:solidFill>
                  <a:srgbClr val="0000CC"/>
                </a:solidFill>
              </a:rPr>
              <a:t> </a:t>
            </a:r>
            <a:r>
              <a:rPr lang="en-GB" sz="5400" dirty="0">
                <a:solidFill>
                  <a:srgbClr val="0000CC"/>
                </a:solidFill>
              </a:rPr>
              <a:t>Palace</a:t>
            </a:r>
            <a:endParaRPr lang="hr-HR" sz="5400" dirty="0"/>
          </a:p>
        </p:txBody>
      </p:sp>
      <p:pic>
        <p:nvPicPr>
          <p:cNvPr id="5" name="Rezervirano mjesto sadržaja 4" descr="preuz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3929058" y="1500174"/>
            <a:ext cx="4600584" cy="3050387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43296" cy="4691063"/>
          </a:xfrm>
        </p:spPr>
        <p:txBody>
          <a:bodyPr/>
          <a:lstStyle/>
          <a:p>
            <a:pPr marL="342900" indent="-342900">
              <a:buBlip>
                <a:blip r:embed="rId3"/>
              </a:buBlip>
            </a:pPr>
            <a:r>
              <a:rPr lang="en-GB" sz="2800" dirty="0" smtClean="0"/>
              <a:t>This is the Queen’s home. </a:t>
            </a:r>
            <a:endParaRPr lang="et-EE" sz="2800" dirty="0" smtClean="0"/>
          </a:p>
          <a:p>
            <a:pPr marL="342900" indent="-342900">
              <a:buBlip>
                <a:blip r:embed="rId3"/>
              </a:buBlip>
            </a:pPr>
            <a:r>
              <a:rPr lang="en-GB" sz="2800" dirty="0" smtClean="0"/>
              <a:t>It was built in 1703.</a:t>
            </a:r>
            <a:endParaRPr lang="et-EE" sz="2800" dirty="0" smtClean="0"/>
          </a:p>
          <a:p>
            <a:pPr marL="342900" indent="-342900">
              <a:buBlip>
                <a:blip r:embed="rId3"/>
              </a:buBlip>
            </a:pPr>
            <a:r>
              <a:rPr lang="en-GB" sz="2800" dirty="0" smtClean="0"/>
              <a:t> There is a great collection of paintings</a:t>
            </a:r>
            <a:r>
              <a:rPr lang="et-EE" sz="2800" dirty="0" smtClean="0"/>
              <a:t>.</a:t>
            </a:r>
            <a:endParaRPr lang="en-GB" sz="28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00552" cy="1162050"/>
          </a:xfrm>
        </p:spPr>
        <p:txBody>
          <a:bodyPr>
            <a:normAutofit/>
          </a:bodyPr>
          <a:lstStyle/>
          <a:p>
            <a:r>
              <a:rPr lang="et-EE" sz="3600" dirty="0">
                <a:solidFill>
                  <a:srgbClr val="0000CC"/>
                </a:solidFill>
              </a:rPr>
              <a:t>Tower Bridge</a:t>
            </a:r>
            <a:endParaRPr lang="hr-HR" sz="3600" dirty="0"/>
          </a:p>
        </p:txBody>
      </p:sp>
      <p:pic>
        <p:nvPicPr>
          <p:cNvPr id="5" name="Rezervirano mjesto sadržaja 4" descr="preuzm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73563" y="1357298"/>
            <a:ext cx="4870437" cy="3241055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57158" y="1500174"/>
            <a:ext cx="4000528" cy="4691063"/>
          </a:xfrm>
        </p:spPr>
        <p:txBody>
          <a:bodyPr/>
          <a:lstStyle/>
          <a:p>
            <a:pPr marL="342900" indent="-342900">
              <a:buBlip>
                <a:blip r:embed="rId3"/>
              </a:buBlip>
            </a:pPr>
            <a:r>
              <a:rPr lang="et-EE" sz="3600" dirty="0" smtClean="0"/>
              <a:t>Tower Bridge is a bascule-bridge. </a:t>
            </a:r>
          </a:p>
          <a:p>
            <a:pPr marL="342900" indent="-342900">
              <a:buBlip>
                <a:blip r:embed="rId3"/>
              </a:buBlip>
            </a:pPr>
            <a:r>
              <a:rPr lang="et-EE" sz="3600" dirty="0" smtClean="0"/>
              <a:t>The bascules will open to let ships pass through.</a:t>
            </a:r>
            <a:endParaRPr lang="en-GB" sz="36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543560" cy="1162050"/>
          </a:xfrm>
        </p:spPr>
        <p:txBody>
          <a:bodyPr>
            <a:normAutofit/>
          </a:bodyPr>
          <a:lstStyle/>
          <a:p>
            <a:r>
              <a:rPr lang="et-EE" sz="4800" dirty="0">
                <a:solidFill>
                  <a:srgbClr val="0000CC"/>
                </a:solidFill>
              </a:rPr>
              <a:t>Double-deckers</a:t>
            </a:r>
            <a:endParaRPr lang="hr-HR" sz="4800" dirty="0"/>
          </a:p>
        </p:txBody>
      </p:sp>
      <p:pic>
        <p:nvPicPr>
          <p:cNvPr id="5" name="Rezervirano mjesto sadržaja 4" descr="volvo-hybrid-double-decker-bus-londo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45901" y="1643050"/>
            <a:ext cx="4698099" cy="3071834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29048" cy="4691063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et-EE" sz="2800" dirty="0" smtClean="0"/>
              <a:t>There are big red buses called double-deckers in London. </a:t>
            </a:r>
          </a:p>
          <a:p>
            <a:pPr marL="342900" indent="-342900">
              <a:buBlip>
                <a:blip r:embed="rId3"/>
              </a:buBlip>
            </a:pPr>
            <a:r>
              <a:rPr lang="et-EE" sz="2800" dirty="0" smtClean="0"/>
              <a:t>People sit upstairs and downstairs on these buses. </a:t>
            </a:r>
          </a:p>
          <a:p>
            <a:pPr marL="342900" indent="-342900">
              <a:buBlip>
                <a:blip r:embed="rId3"/>
              </a:buBlip>
            </a:pPr>
            <a:r>
              <a:rPr lang="et-EE" sz="2800" dirty="0" smtClean="0"/>
              <a:t>Tourists like them very much.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London </a:t>
            </a:r>
            <a:r>
              <a:rPr lang="hr-HR" sz="4400" dirty="0"/>
              <a:t>e</a:t>
            </a:r>
            <a:r>
              <a:rPr lang="hr-HR" sz="4400" dirty="0" smtClean="0"/>
              <a:t>ye</a:t>
            </a:r>
            <a:endParaRPr lang="hr-HR" sz="44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214282" y="2000240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London Eye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from outside</a:t>
            </a:r>
            <a:r>
              <a:rPr lang="hr-HR" sz="3600" dirty="0" smtClean="0">
                <a:latin typeface="Comic Sans MS" pitchFamily="66" charset="0"/>
              </a:rPr>
              <a:t>…</a:t>
            </a:r>
            <a:endParaRPr lang="hr-HR" sz="36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5072066" y="4071942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…and from inside</a:t>
            </a:r>
            <a:endParaRPr lang="hr-HR" sz="3600" dirty="0"/>
          </a:p>
        </p:txBody>
      </p:sp>
      <p:pic>
        <p:nvPicPr>
          <p:cNvPr id="10" name="Slika 9" descr="facebook-whe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876"/>
            <a:ext cx="4203004" cy="2786082"/>
          </a:xfrm>
          <a:prstGeom prst="rect">
            <a:avLst/>
          </a:prstGeom>
        </p:spPr>
      </p:pic>
      <p:pic>
        <p:nvPicPr>
          <p:cNvPr id="11" name="Slika 10" descr="LondonEyeIn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428604"/>
            <a:ext cx="2857500" cy="3495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500858" cy="1162050"/>
          </a:xfrm>
        </p:spPr>
        <p:txBody>
          <a:bodyPr>
            <a:noAutofit/>
          </a:bodyPr>
          <a:lstStyle/>
          <a:p>
            <a:r>
              <a:rPr lang="et-EE" sz="3600" dirty="0">
                <a:solidFill>
                  <a:srgbClr val="0000CC"/>
                </a:solidFill>
              </a:rPr>
              <a:t>The Houses of Parliament</a:t>
            </a:r>
            <a:endParaRPr lang="hr-HR" sz="3600" dirty="0"/>
          </a:p>
        </p:txBody>
      </p:sp>
      <p:pic>
        <p:nvPicPr>
          <p:cNvPr id="5" name="Rezervirano mjesto sadržaja 4" descr="Houses-of-Parlia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86182" y="1571612"/>
            <a:ext cx="5111750" cy="3410268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71858" cy="4691063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et-EE" sz="2800" dirty="0" smtClean="0"/>
              <a:t>This big palace is the most famous building in the world – the British Parliament.</a:t>
            </a:r>
          </a:p>
          <a:p>
            <a:pPr marL="342900" indent="-342900">
              <a:buBlip>
                <a:blip r:embed="rId3"/>
              </a:buBlip>
            </a:pPr>
            <a:r>
              <a:rPr lang="et-EE" sz="2800" dirty="0" smtClean="0"/>
              <a:t>The building is 280 metres long.</a:t>
            </a:r>
          </a:p>
          <a:p>
            <a:pPr marL="342900" indent="-342900">
              <a:buBlip>
                <a:blip r:embed="rId3"/>
              </a:buBlip>
            </a:pPr>
            <a:r>
              <a:rPr lang="et-EE" sz="2800" dirty="0" smtClean="0"/>
              <a:t>There are more than 1000 rooms.</a:t>
            </a:r>
            <a:endParaRPr lang="en-GB" sz="28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0700" dirty="0" smtClean="0"/>
              <a:t>THE END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/>
              <a:t>By</a:t>
            </a:r>
            <a:r>
              <a:rPr lang="hr-HR" sz="6700" dirty="0" smtClean="0"/>
              <a:t>:Katarina </a:t>
            </a:r>
            <a:r>
              <a:rPr lang="hr-HR" sz="6700" dirty="0" err="1" smtClean="0"/>
              <a:t>Ifšak</a:t>
            </a:r>
            <a:r>
              <a:rPr lang="hr-HR" sz="6700" dirty="0" smtClean="0"/>
              <a:t> 7a</a:t>
            </a:r>
            <a:endParaRPr lang="hr-HR" sz="6700" dirty="0"/>
          </a:p>
        </p:txBody>
      </p:sp>
      <p:pic>
        <p:nvPicPr>
          <p:cNvPr id="5" name="Slika 4" descr="Smijesak-S-Porukom-8239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857628"/>
            <a:ext cx="3609975" cy="2847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166</Words>
  <Application>Microsoft Office PowerPoint</Application>
  <PresentationFormat>Prikaz na zaslonu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LONDON</vt:lpstr>
      <vt:lpstr>London</vt:lpstr>
      <vt:lpstr>BIG BEN</vt:lpstr>
      <vt:lpstr>Buckingham Palace</vt:lpstr>
      <vt:lpstr>Tower Bridge</vt:lpstr>
      <vt:lpstr>Double-deckers</vt:lpstr>
      <vt:lpstr>London eye</vt:lpstr>
      <vt:lpstr>The Houses of Parliament</vt:lpstr>
      <vt:lpstr>THE END By:Katarina Ifšak 7a</vt:lpstr>
    </vt:vector>
  </TitlesOfParts>
  <Company>K &amp;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</dc:title>
  <dc:creator>Karlo</dc:creator>
  <cp:lastModifiedBy>Silvija</cp:lastModifiedBy>
  <cp:revision>10</cp:revision>
  <dcterms:created xsi:type="dcterms:W3CDTF">2016-05-22T16:59:25Z</dcterms:created>
  <dcterms:modified xsi:type="dcterms:W3CDTF">2017-03-19T21:27:55Z</dcterms:modified>
</cp:coreProperties>
</file>