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D0A069-D74C-47A2-A24F-58326B8FA265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984DB9F-6C64-4634-9529-23382DA4238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A069-D74C-47A2-A24F-58326B8FA265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DB9F-6C64-4634-9529-23382DA423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A069-D74C-47A2-A24F-58326B8FA265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DB9F-6C64-4634-9529-23382DA423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A069-D74C-47A2-A24F-58326B8FA265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DB9F-6C64-4634-9529-23382DA42387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D0A069-D74C-47A2-A24F-58326B8FA265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DB9F-6C64-4634-9529-23382DA42387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A069-D74C-47A2-A24F-58326B8FA265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DB9F-6C64-4634-9529-23382DA4238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A069-D74C-47A2-A24F-58326B8FA265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DB9F-6C64-4634-9529-23382DA4238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D0A069-D74C-47A2-A24F-58326B8FA265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DB9F-6C64-4634-9529-23382DA42387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A069-D74C-47A2-A24F-58326B8FA265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DB9F-6C64-4634-9529-23382DA423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D0A069-D74C-47A2-A24F-58326B8FA265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DB9F-6C64-4634-9529-23382DA4238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D0A069-D74C-47A2-A24F-58326B8FA265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DB9F-6C64-4634-9529-23382DA42387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FD0A069-D74C-47A2-A24F-58326B8FA265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984DB9F-6C64-4634-9529-23382DA4238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39952" y="1772816"/>
            <a:ext cx="419057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r-HR" sz="9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Los </a:t>
            </a:r>
          </a:p>
          <a:p>
            <a:pPr lvl="0" algn="ctr"/>
            <a:r>
              <a:rPr lang="hr-HR" sz="9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Angeles</a:t>
            </a:r>
            <a:endParaRPr lang="hr-HR" sz="9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8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chemeClr val="accent2"/>
                </a:solidFill>
                <a:latin typeface="FrankRuehl" pitchFamily="34" charset="-79"/>
                <a:cs typeface="FrankRuehl" pitchFamily="34" charset="-79"/>
              </a:rPr>
              <a:t>About</a:t>
            </a:r>
            <a:endParaRPr lang="hr-HR" sz="4000" dirty="0">
              <a:solidFill>
                <a:schemeClr val="accent2"/>
              </a:solidFill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253526"/>
            <a:ext cx="8595360" cy="4937760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tx1"/>
                </a:solidFill>
                <a:latin typeface="Cambria" pitchFamily="18" charset="0"/>
              </a:rPr>
              <a:t>Los Angeles is also known as L.A.</a:t>
            </a:r>
          </a:p>
          <a:p>
            <a:r>
              <a:rPr lang="hr-HR" sz="2400" dirty="0" smtClean="0">
                <a:solidFill>
                  <a:schemeClr val="tx1"/>
                </a:solidFill>
                <a:latin typeface="Cambria" pitchFamily="18" charset="0"/>
              </a:rPr>
              <a:t>L.A. is a big city in South California.</a:t>
            </a:r>
          </a:p>
          <a:p>
            <a:r>
              <a:rPr lang="hr-HR" sz="2400" dirty="0" smtClean="0">
                <a:solidFill>
                  <a:schemeClr val="tx1"/>
                </a:solidFill>
                <a:latin typeface="Cambria" pitchFamily="18" charset="0"/>
              </a:rPr>
              <a:t>It is also called „City of Angels”.</a:t>
            </a:r>
          </a:p>
          <a:p>
            <a:r>
              <a:rPr lang="hr-HR" sz="2400" dirty="0" smtClean="0">
                <a:solidFill>
                  <a:schemeClr val="tx1"/>
                </a:solidFill>
                <a:latin typeface="Cambria" pitchFamily="18" charset="0"/>
              </a:rPr>
              <a:t>Hollywood is a part of L.A. </a:t>
            </a:r>
          </a:p>
          <a:p>
            <a:r>
              <a:rPr lang="hr-HR" sz="2400" dirty="0" smtClean="0">
                <a:solidFill>
                  <a:schemeClr val="tx1"/>
                </a:solidFill>
                <a:latin typeface="Cambria" pitchFamily="18" charset="0"/>
              </a:rPr>
              <a:t>Hollywood is recognizable by lots of famous movies, video games and music.</a:t>
            </a:r>
            <a:endParaRPr lang="hr-HR" sz="2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22406"/>
            <a:ext cx="4320480" cy="287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98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91550" cy="1066801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2"/>
                </a:solidFill>
              </a:rPr>
              <a:t>Famous sights in L.A.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8640" y="1700808"/>
            <a:ext cx="8595360" cy="49377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16000"/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1"/>
                </a:solidFill>
                <a:latin typeface="Cambria" pitchFamily="18" charset="0"/>
              </a:rPr>
              <a:t>In L.A. you can see lots of famous sights.</a:t>
            </a:r>
          </a:p>
          <a:p>
            <a:pPr>
              <a:buClr>
                <a:schemeClr val="tx1"/>
              </a:buClr>
              <a:buSzPct val="116000"/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1"/>
                </a:solidFill>
                <a:latin typeface="Cambria" pitchFamily="18" charset="0"/>
              </a:rPr>
              <a:t>You can visit: </a:t>
            </a:r>
          </a:p>
          <a:p>
            <a:pPr lvl="8">
              <a:buClr>
                <a:schemeClr val="tx2"/>
              </a:buClr>
              <a:buFont typeface="Wingdings" pitchFamily="2" charset="2"/>
              <a:buChar char="Ø"/>
            </a:pPr>
            <a:r>
              <a:rPr lang="hr-HR" sz="2400" dirty="0" smtClean="0">
                <a:solidFill>
                  <a:schemeClr val="tx1"/>
                </a:solidFill>
                <a:latin typeface="Cambria" pitchFamily="18" charset="0"/>
              </a:rPr>
              <a:t> famous record label</a:t>
            </a:r>
          </a:p>
          <a:p>
            <a:pPr lvl="8">
              <a:buClr>
                <a:schemeClr val="tx2"/>
              </a:buClr>
              <a:buFont typeface="Wingdings" pitchFamily="2" charset="2"/>
              <a:buChar char="Ø"/>
            </a:pPr>
            <a:r>
              <a:rPr lang="hr-HR" sz="2400" dirty="0" smtClean="0">
                <a:solidFill>
                  <a:schemeClr val="tx1"/>
                </a:solidFill>
                <a:latin typeface="Cambria" pitchFamily="18" charset="0"/>
              </a:rPr>
              <a:t> a big „Hollywood” sign</a:t>
            </a:r>
          </a:p>
          <a:p>
            <a:pPr lvl="8">
              <a:buClr>
                <a:schemeClr val="tx2"/>
              </a:buClr>
              <a:buFont typeface="Wingdings" pitchFamily="2" charset="2"/>
              <a:buChar char="Ø"/>
            </a:pPr>
            <a:r>
              <a:rPr lang="hr-HR" sz="2400" dirty="0" smtClean="0">
                <a:solidFill>
                  <a:schemeClr val="tx1"/>
                </a:solidFill>
                <a:latin typeface="Cambria" pitchFamily="18" charset="0"/>
              </a:rPr>
              <a:t> Angels Flight theater</a:t>
            </a:r>
          </a:p>
          <a:p>
            <a:pPr lvl="8">
              <a:buClr>
                <a:schemeClr val="tx2"/>
              </a:buClr>
              <a:buFont typeface="Wingdings" pitchFamily="2" charset="2"/>
              <a:buChar char="Ø"/>
            </a:pPr>
            <a:r>
              <a:rPr lang="hr-HR" sz="2400" dirty="0" smtClean="0">
                <a:solidFill>
                  <a:schemeClr val="tx1"/>
                </a:solidFill>
                <a:latin typeface="Cambria" pitchFamily="18" charset="0"/>
              </a:rPr>
              <a:t> Staples Center</a:t>
            </a:r>
          </a:p>
          <a:p>
            <a:pPr lvl="8">
              <a:buClr>
                <a:schemeClr val="tx2"/>
              </a:buClr>
              <a:buFont typeface="Wingdings" pitchFamily="2" charset="2"/>
              <a:buChar char="Ø"/>
            </a:pPr>
            <a:r>
              <a:rPr lang="hr-HR" sz="2400" dirty="0" smtClean="0">
                <a:solidFill>
                  <a:schemeClr val="tx1"/>
                </a:solidFill>
                <a:latin typeface="Cambria" pitchFamily="18" charset="0"/>
              </a:rPr>
              <a:t> and more.</a:t>
            </a:r>
            <a:endParaRPr lang="hr-HR" sz="24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312368" cy="510104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83" y="1340768"/>
            <a:ext cx="4720141" cy="2276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1165" y="4673887"/>
            <a:ext cx="4833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hr-HR" sz="2400" dirty="0" smtClean="0">
                <a:latin typeface="Cambria" pitchFamily="18" charset="0"/>
              </a:rPr>
              <a:t>Capitol Records is the most famous record label in Hollywood.</a:t>
            </a:r>
            <a:endParaRPr lang="hr-HR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7" y="3429000"/>
            <a:ext cx="3399418" cy="22828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08" y="3501008"/>
            <a:ext cx="3930337" cy="2210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775" y="5909978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r-HR" sz="2400" dirty="0" smtClean="0">
                <a:latin typeface="Cambria" pitchFamily="18" charset="0"/>
              </a:rPr>
              <a:t>This sign</a:t>
            </a:r>
            <a:r>
              <a:rPr lang="hr-HR" sz="2400" dirty="0" smtClean="0"/>
              <a:t> is a symbol of Hollywood.</a:t>
            </a:r>
            <a:endParaRPr lang="hr-H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744416" cy="24930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171190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hr-HR" sz="2400" dirty="0" smtClean="0">
                <a:latin typeface="Cambria" pitchFamily="18" charset="0"/>
              </a:rPr>
              <a:t>This is famous part of Los Angeles called Hollywood.</a:t>
            </a:r>
            <a:endParaRPr lang="hr-HR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130410" cy="2323355"/>
          </a:xfrm>
        </p:spPr>
      </p:pic>
      <p:sp>
        <p:nvSpPr>
          <p:cNvPr id="5" name="TextBox 4"/>
          <p:cNvSpPr txBox="1"/>
          <p:nvPr/>
        </p:nvSpPr>
        <p:spPr>
          <a:xfrm>
            <a:off x="4644008" y="1124744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r-HR" sz="2400" dirty="0" smtClean="0">
                <a:latin typeface="Cambria" pitchFamily="18" charset="0"/>
              </a:rPr>
              <a:t>Staples Center is a big sports hall. There you can see a lots of sport competitions and also concerts.</a:t>
            </a:r>
            <a:endParaRPr lang="hr-HR" sz="2400" dirty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56991"/>
            <a:ext cx="2535746" cy="3380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4798017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r-HR" sz="2400" dirty="0" smtClean="0">
                <a:latin typeface="Cambria" pitchFamily="18" charset="0"/>
              </a:rPr>
              <a:t>Angels Flight theater is a theater for kids.</a:t>
            </a:r>
            <a:endParaRPr lang="hr-HR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2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20688"/>
            <a:ext cx="4353272" cy="435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59632" y="5314975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Cambria" pitchFamily="18" charset="0"/>
              </a:rPr>
              <a:t>In Los Angeles you can visit beautiful beaches where you can take a walk, swimm, rest and have lots of fun.</a:t>
            </a:r>
            <a:endParaRPr lang="hr-HR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38416" y="2276872"/>
            <a:ext cx="7033984" cy="29173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800" dirty="0" smtClean="0">
                <a:solidFill>
                  <a:srgbClr val="7030A0"/>
                </a:solidFill>
                <a:latin typeface="Aldhabi" pitchFamily="2" charset="-78"/>
                <a:cs typeface="Aldhabi" pitchFamily="2" charset="-78"/>
              </a:rPr>
              <a:t>I like this city because it is very nice, I can see a lots of interesting places. Many famous actors and singers live there. It looks very beautiful on pictures. </a:t>
            </a:r>
            <a:r>
              <a:rPr lang="hr-HR" sz="2800" dirty="0">
                <a:solidFill>
                  <a:srgbClr val="7030A0"/>
                </a:solidFill>
                <a:latin typeface="Aldhabi" pitchFamily="2" charset="-78"/>
                <a:cs typeface="Aldhabi" pitchFamily="2" charset="-78"/>
              </a:rPr>
              <a:t>L</a:t>
            </a:r>
            <a:r>
              <a:rPr lang="hr-HR" sz="2800" dirty="0" smtClean="0">
                <a:solidFill>
                  <a:srgbClr val="7030A0"/>
                </a:solidFill>
                <a:latin typeface="Aldhabi" pitchFamily="2" charset="-78"/>
                <a:cs typeface="Aldhabi" pitchFamily="2" charset="-78"/>
              </a:rPr>
              <a:t>ots of TV series and movies mentioned L.A., also series and movies are filmed there.</a:t>
            </a:r>
            <a:endParaRPr lang="hr-HR" sz="2800" dirty="0">
              <a:solidFill>
                <a:srgbClr val="7030A0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5877272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0" cap="rnd">
            <a:solidFill>
              <a:schemeClr val="accent2">
                <a:lumMod val="40000"/>
                <a:lumOff val="60000"/>
              </a:schemeClr>
            </a:solidFill>
            <a:prstDash val="sysDot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Cambria" pitchFamily="18" charset="0"/>
              </a:rPr>
              <a:t>By: Lucija Biljan 7.b</a:t>
            </a:r>
            <a:endParaRPr lang="hr-HR" sz="2000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6632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98</TotalTime>
  <Words>232</Words>
  <Application>Microsoft Office PowerPoint</Application>
  <PresentationFormat>Prikaz na zaslonu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Soho</vt:lpstr>
      <vt:lpstr>PowerPointova prezentacija</vt:lpstr>
      <vt:lpstr>About</vt:lpstr>
      <vt:lpstr>Famous sights in L.A.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angeles</dc:title>
  <dc:creator>Ivan</dc:creator>
  <cp:lastModifiedBy>Goga</cp:lastModifiedBy>
  <cp:revision>12</cp:revision>
  <dcterms:created xsi:type="dcterms:W3CDTF">2017-03-15T19:40:08Z</dcterms:created>
  <dcterms:modified xsi:type="dcterms:W3CDTF">2017-03-22T20:04:05Z</dcterms:modified>
</cp:coreProperties>
</file>