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8086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69897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18951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5580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6920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7031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7461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90154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5058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3828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5593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32711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8337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6818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86530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53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153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532B38-A18E-425A-BE25-AAFC4FC6D5F0}" type="datetimeFigureOut">
              <a:rPr lang="hr-HR" smtClean="0"/>
              <a:t>20.3.2017.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1D5A-8C6A-4BDA-A0C1-B732DB56E5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053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01" y="-1287888"/>
            <a:ext cx="6679238" cy="2897747"/>
          </a:xfrm>
        </p:spPr>
        <p:txBody>
          <a:bodyPr>
            <a:noAutofit/>
          </a:bodyPr>
          <a:lstStyle/>
          <a:p>
            <a:pPr algn="l"/>
            <a:r>
              <a:rPr lang="hr-HR" sz="9600" dirty="0" smtClean="0"/>
              <a:t>Rome</a:t>
            </a:r>
            <a:endParaRPr lang="hr-HR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42" y="1828800"/>
            <a:ext cx="6852524" cy="45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40" y="143625"/>
            <a:ext cx="9404723" cy="1400530"/>
          </a:xfrm>
        </p:spPr>
        <p:txBody>
          <a:bodyPr/>
          <a:lstStyle/>
          <a:p>
            <a:r>
              <a:rPr lang="hr-HR" sz="6000" dirty="0" smtClean="0"/>
              <a:t>About Rome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09" y="1358998"/>
            <a:ext cx="7274395" cy="494679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Rome is the capital of Italy </a:t>
            </a:r>
            <a:r>
              <a:rPr lang="en-US" sz="2800" dirty="0" smtClean="0"/>
              <a:t>and </a:t>
            </a:r>
            <a:r>
              <a:rPr lang="en-US" sz="2800" dirty="0"/>
              <a:t>Lazio regions, and the largest and most populated city in the </a:t>
            </a:r>
            <a:r>
              <a:rPr lang="en-US" sz="2800" dirty="0" smtClean="0"/>
              <a:t>country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It has </a:t>
            </a:r>
            <a:r>
              <a:rPr lang="hr-HR" sz="2800" dirty="0"/>
              <a:t>2.612.068 </a:t>
            </a:r>
            <a:r>
              <a:rPr lang="hr-HR" sz="2800" dirty="0" smtClean="0"/>
              <a:t>residents by the list from 2011.</a:t>
            </a:r>
          </a:p>
          <a:p>
            <a:r>
              <a:rPr lang="hr-HR" sz="2800" dirty="0" smtClean="0"/>
              <a:t>Nicknames of the city are: ”Capital </a:t>
            </a:r>
            <a:r>
              <a:rPr lang="hr-HR" sz="2800" dirty="0"/>
              <a:t>of the </a:t>
            </a:r>
            <a:r>
              <a:rPr lang="hr-HR" sz="2800" dirty="0" smtClean="0"/>
              <a:t>world”, ”</a:t>
            </a:r>
            <a:r>
              <a:rPr lang="hr-HR" sz="2800" dirty="0"/>
              <a:t> </a:t>
            </a:r>
            <a:r>
              <a:rPr lang="hr-HR" sz="2800" dirty="0" smtClean="0"/>
              <a:t>Eternal </a:t>
            </a:r>
            <a:r>
              <a:rPr lang="hr-HR" sz="2800" dirty="0"/>
              <a:t>city</a:t>
            </a:r>
            <a:r>
              <a:rPr lang="hr-HR" sz="2800" dirty="0" smtClean="0"/>
              <a:t>”, „</a:t>
            </a:r>
            <a:r>
              <a:rPr lang="hr-HR" sz="2800" dirty="0"/>
              <a:t>A</a:t>
            </a:r>
            <a:r>
              <a:rPr lang="hr-HR" sz="2800" dirty="0" smtClean="0"/>
              <a:t>postolic threshold” and „</a:t>
            </a:r>
            <a:r>
              <a:rPr lang="en-US" sz="2800" dirty="0"/>
              <a:t>The city on seven </a:t>
            </a:r>
            <a:r>
              <a:rPr lang="en-US" sz="2800" dirty="0" smtClean="0"/>
              <a:t>hills</a:t>
            </a:r>
            <a:r>
              <a:rPr lang="hr-HR" sz="2800" dirty="0" smtClean="0"/>
              <a:t>”.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1358998"/>
            <a:ext cx="4549008" cy="52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85" y="130746"/>
            <a:ext cx="9404723" cy="1400530"/>
          </a:xfrm>
        </p:spPr>
        <p:txBody>
          <a:bodyPr/>
          <a:lstStyle/>
          <a:p>
            <a:r>
              <a:rPr lang="hr-HR" sz="8800" dirty="0" smtClean="0"/>
              <a:t>Famous sights</a:t>
            </a:r>
            <a:endParaRPr lang="hr-H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5" y="1621428"/>
            <a:ext cx="8946541" cy="4195481"/>
          </a:xfrm>
        </p:spPr>
        <p:txBody>
          <a:bodyPr>
            <a:normAutofit/>
          </a:bodyPr>
          <a:lstStyle/>
          <a:p>
            <a:r>
              <a:rPr lang="hr-HR" sz="4400" dirty="0" smtClean="0"/>
              <a:t>Colosseum</a:t>
            </a:r>
          </a:p>
          <a:p>
            <a:r>
              <a:rPr lang="hr-HR" sz="4400" dirty="0" smtClean="0"/>
              <a:t>Fontana Di Trevi</a:t>
            </a:r>
          </a:p>
          <a:p>
            <a:r>
              <a:rPr lang="hr-HR" sz="4400" dirty="0" smtClean="0"/>
              <a:t>St</a:t>
            </a:r>
            <a:r>
              <a:rPr lang="hr-HR" sz="4400" dirty="0"/>
              <a:t>. Peter's </a:t>
            </a:r>
            <a:r>
              <a:rPr lang="hr-HR" sz="4400" dirty="0" smtClean="0"/>
              <a:t>Basilica</a:t>
            </a:r>
          </a:p>
        </p:txBody>
      </p:sp>
    </p:spTree>
    <p:extLst>
      <p:ext uri="{BB962C8B-B14F-4D97-AF65-F5344CB8AC3E}">
        <p14:creationId xmlns:p14="http://schemas.microsoft.com/office/powerpoint/2010/main" val="247978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hr-HR" sz="6000" dirty="0" smtClean="0"/>
              <a:t>Colosseum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90" y="1144909"/>
            <a:ext cx="8946541" cy="419548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Colosseum </a:t>
            </a:r>
            <a:r>
              <a:rPr lang="en-US" sz="2400" dirty="0"/>
              <a:t>is an oval </a:t>
            </a:r>
            <a:r>
              <a:rPr lang="en-US" sz="2400" dirty="0" err="1" smtClean="0"/>
              <a:t>amphitheatre</a:t>
            </a:r>
            <a:r>
              <a:rPr lang="hr-HR" sz="24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err="1"/>
              <a:t>centre</a:t>
            </a:r>
            <a:r>
              <a:rPr lang="en-US" sz="2400" dirty="0"/>
              <a:t> of the </a:t>
            </a:r>
            <a:r>
              <a:rPr lang="en-US" sz="2400" dirty="0" smtClean="0"/>
              <a:t>city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It’s b</a:t>
            </a:r>
            <a:r>
              <a:rPr lang="en-US" sz="2400" dirty="0" err="1" smtClean="0"/>
              <a:t>uilt</a:t>
            </a:r>
            <a:r>
              <a:rPr lang="en-US" sz="2400" dirty="0" smtClean="0"/>
              <a:t> </a:t>
            </a:r>
            <a:r>
              <a:rPr lang="en-US" sz="2400" dirty="0"/>
              <a:t>of concrete and </a:t>
            </a:r>
            <a:r>
              <a:rPr lang="en-US" sz="2400" dirty="0" smtClean="0"/>
              <a:t>sand</a:t>
            </a:r>
            <a:r>
              <a:rPr lang="hr-HR" sz="2400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it is the largest </a:t>
            </a:r>
            <a:r>
              <a:rPr lang="en-US" sz="2400" dirty="0" err="1"/>
              <a:t>amphitheatre</a:t>
            </a:r>
            <a:r>
              <a:rPr lang="en-US" sz="2400" dirty="0"/>
              <a:t> ever </a:t>
            </a:r>
            <a:r>
              <a:rPr lang="en-US" sz="2400" dirty="0" smtClean="0"/>
              <a:t>built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Named after the colossal statue of the Emperor Nero.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Colosseum</a:t>
            </a:r>
            <a:r>
              <a:rPr lang="en-US" sz="2400" dirty="0"/>
              <a:t> could hold, it is estimated, between 50,000 and 80,000 </a:t>
            </a:r>
            <a:r>
              <a:rPr lang="en-US" sz="2400" dirty="0" smtClean="0"/>
              <a:t>spectators</a:t>
            </a:r>
            <a:r>
              <a:rPr lang="hr-HR" sz="2400" dirty="0" smtClean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45" y="3853864"/>
            <a:ext cx="5946104" cy="29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2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8" y="185184"/>
            <a:ext cx="9404723" cy="1400530"/>
          </a:xfrm>
        </p:spPr>
        <p:txBody>
          <a:bodyPr/>
          <a:lstStyle/>
          <a:p>
            <a:r>
              <a:rPr lang="hr-HR" sz="6000" dirty="0"/>
              <a:t>Fontana Di Trevi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68" y="1314823"/>
            <a:ext cx="10848283" cy="2176574"/>
          </a:xfrm>
        </p:spPr>
        <p:txBody>
          <a:bodyPr/>
          <a:lstStyle/>
          <a:p>
            <a:r>
              <a:rPr lang="en-US" dirty="0"/>
              <a:t>Fontana di </a:t>
            </a:r>
            <a:r>
              <a:rPr lang="en-US" dirty="0" err="1"/>
              <a:t>Trevi</a:t>
            </a:r>
            <a:r>
              <a:rPr lang="en-US" dirty="0"/>
              <a:t> is situated in the district of </a:t>
            </a:r>
            <a:r>
              <a:rPr lang="en-US" dirty="0" err="1"/>
              <a:t>Trevi</a:t>
            </a:r>
            <a:r>
              <a:rPr lang="en-US" dirty="0"/>
              <a:t> in </a:t>
            </a:r>
            <a:r>
              <a:rPr lang="hr-HR" dirty="0"/>
              <a:t>Rome.</a:t>
            </a:r>
          </a:p>
          <a:p>
            <a:r>
              <a:rPr lang="en-US" dirty="0"/>
              <a:t>Height of 26.3 m and a width of 49.15 m it is the largest Baroque fountain in the city and one of the most famous in the world.</a:t>
            </a:r>
            <a:endParaRPr lang="hr-HR" dirty="0"/>
          </a:p>
          <a:p>
            <a:r>
              <a:rPr lang="en-US" dirty="0"/>
              <a:t>According to legend, you throw a coin in the fountain</a:t>
            </a:r>
            <a:r>
              <a:rPr lang="hr-HR" dirty="0"/>
              <a:t>, you will return back to Rome.</a:t>
            </a:r>
          </a:p>
          <a:p>
            <a:r>
              <a:rPr lang="en-US" dirty="0"/>
              <a:t>On the first level of the fountain is a relief of a young girl after which the </a:t>
            </a:r>
            <a:r>
              <a:rPr lang="en-US" dirty="0" err="1"/>
              <a:t>aqu</a:t>
            </a:r>
            <a:r>
              <a:rPr lang="hr-HR" dirty="0"/>
              <a:t>e</a:t>
            </a:r>
            <a:r>
              <a:rPr lang="en-US" dirty="0"/>
              <a:t>duct named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68" y="3253926"/>
            <a:ext cx="4730819" cy="1635615"/>
          </a:xfrm>
        </p:spPr>
        <p:txBody>
          <a:bodyPr/>
          <a:lstStyle/>
          <a:p>
            <a:r>
              <a:rPr lang="hr-HR" dirty="0" smtClean="0"/>
              <a:t>It was named after the little girl who showed the Agrippa the water source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17" y="3220506"/>
            <a:ext cx="5157986" cy="34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66" y="195140"/>
            <a:ext cx="9404723" cy="1400530"/>
          </a:xfrm>
        </p:spPr>
        <p:txBody>
          <a:bodyPr/>
          <a:lstStyle/>
          <a:p>
            <a:r>
              <a:rPr lang="hr-HR" sz="6000" dirty="0"/>
              <a:t>St. Peter's Basilica</a:t>
            </a:r>
            <a:r>
              <a:rPr lang="hr-HR" sz="4400" dirty="0"/>
              <a:t/>
            </a:r>
            <a:br>
              <a:rPr lang="hr-HR" sz="4400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66" y="1307925"/>
            <a:ext cx="5909434" cy="5105754"/>
          </a:xfrm>
        </p:spPr>
        <p:txBody>
          <a:bodyPr>
            <a:normAutofit/>
          </a:bodyPr>
          <a:lstStyle/>
          <a:p>
            <a:r>
              <a:rPr lang="hr-HR" sz="2000" dirty="0"/>
              <a:t>St. Peter's </a:t>
            </a:r>
            <a:r>
              <a:rPr lang="hr-HR" sz="2000" dirty="0" smtClean="0"/>
              <a:t>Basilica is </a:t>
            </a:r>
            <a:r>
              <a:rPr lang="hr-HR" sz="2000" dirty="0" smtClean="0"/>
              <a:t>the Vatican church </a:t>
            </a:r>
            <a:r>
              <a:rPr lang="en-US" sz="2000" dirty="0"/>
              <a:t>built in the style of classical Renaissance, the site of a previous early Christian </a:t>
            </a:r>
            <a:r>
              <a:rPr lang="en-US" sz="2000" dirty="0" smtClean="0"/>
              <a:t>basilica</a:t>
            </a:r>
            <a:r>
              <a:rPr lang="hr-HR" sz="2000" dirty="0" smtClean="0"/>
              <a:t>.</a:t>
            </a:r>
          </a:p>
          <a:p>
            <a:r>
              <a:rPr lang="en-US" sz="2000" dirty="0"/>
              <a:t>He believes it is a unique church in the Christian </a:t>
            </a:r>
            <a:r>
              <a:rPr lang="en-US" sz="2000" dirty="0" smtClean="0"/>
              <a:t>world, </a:t>
            </a:r>
            <a:r>
              <a:rPr lang="en-US" sz="2000" dirty="0"/>
              <a:t>and most important of all Christian </a:t>
            </a:r>
            <a:r>
              <a:rPr lang="en-US" sz="2000" dirty="0" smtClean="0"/>
              <a:t>churches.</a:t>
            </a:r>
            <a:r>
              <a:rPr lang="hr-HR" sz="2000" dirty="0" smtClean="0"/>
              <a:t> </a:t>
            </a:r>
            <a:r>
              <a:rPr lang="en-US" sz="2000" dirty="0" smtClean="0"/>
              <a:t>Above </a:t>
            </a:r>
            <a:r>
              <a:rPr lang="en-US" sz="2000" dirty="0"/>
              <a:t>the tomb of St. </a:t>
            </a:r>
            <a:r>
              <a:rPr lang="en-US" sz="2000" dirty="0" smtClean="0"/>
              <a:t>Peter</a:t>
            </a:r>
            <a:r>
              <a:rPr lang="en-US" sz="2000" dirty="0"/>
              <a:t>, in the 16th century, built the </a:t>
            </a:r>
            <a:r>
              <a:rPr lang="en-US" sz="2000" dirty="0" smtClean="0"/>
              <a:t>beautiful</a:t>
            </a:r>
            <a:r>
              <a:rPr lang="hr-HR" sz="2000" dirty="0" smtClean="0"/>
              <a:t> basilica in his honor.</a:t>
            </a:r>
          </a:p>
          <a:p>
            <a:r>
              <a:rPr lang="en-US" sz="2000" dirty="0"/>
              <a:t>Many famous artists of Italy, including </a:t>
            </a:r>
            <a:r>
              <a:rPr lang="en-US" sz="2000" dirty="0" err="1"/>
              <a:t>Donato</a:t>
            </a:r>
            <a:r>
              <a:rPr lang="en-US" sz="2000" dirty="0"/>
              <a:t> Bramante, </a:t>
            </a:r>
            <a:r>
              <a:rPr lang="en-US" sz="2000" dirty="0" err="1"/>
              <a:t>Gianlorenzo</a:t>
            </a:r>
            <a:r>
              <a:rPr lang="en-US" sz="2000" dirty="0"/>
              <a:t> Bernini and Michelangelo were involved in its construction from </a:t>
            </a:r>
            <a:r>
              <a:rPr lang="en-US" sz="2000" dirty="0" smtClean="0"/>
              <a:t>1506</a:t>
            </a:r>
            <a:r>
              <a:rPr lang="hr-HR" sz="2000" dirty="0" smtClean="0"/>
              <a:t>. to 1626.</a:t>
            </a:r>
            <a:endParaRPr lang="hr-HR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26" y="1505518"/>
            <a:ext cx="5602901" cy="3729431"/>
          </a:xfrm>
        </p:spPr>
      </p:pic>
    </p:spTree>
    <p:extLst>
      <p:ext uri="{BB962C8B-B14F-4D97-AF65-F5344CB8AC3E}">
        <p14:creationId xmlns:p14="http://schemas.microsoft.com/office/powerpoint/2010/main" val="269252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26" y="2076722"/>
            <a:ext cx="9404723" cy="1400530"/>
          </a:xfrm>
        </p:spPr>
        <p:txBody>
          <a:bodyPr/>
          <a:lstStyle/>
          <a:p>
            <a:pPr algn="ctr"/>
            <a:r>
              <a:rPr lang="hr-HR" sz="12000" dirty="0" smtClean="0"/>
              <a:t>THE END</a:t>
            </a:r>
            <a:endParaRPr lang="hr-HR" sz="12000" dirty="0"/>
          </a:p>
        </p:txBody>
      </p:sp>
      <p:sp>
        <p:nvSpPr>
          <p:cNvPr id="5" name="TextBox 4"/>
          <p:cNvSpPr txBox="1"/>
          <p:nvPr/>
        </p:nvSpPr>
        <p:spPr>
          <a:xfrm>
            <a:off x="3721993" y="4031087"/>
            <a:ext cx="38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Made by: Dominik Pugar</a:t>
            </a:r>
          </a:p>
          <a:p>
            <a:r>
              <a:rPr lang="hr-HR" sz="2400" dirty="0" smtClean="0"/>
              <a:t>Class: 7.b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4000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136</TotalTime>
  <Words>331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Rome</vt:lpstr>
      <vt:lpstr>About Rome</vt:lpstr>
      <vt:lpstr>Famous sights</vt:lpstr>
      <vt:lpstr>Colosseum</vt:lpstr>
      <vt:lpstr>Fontana Di Trevi</vt:lpstr>
      <vt:lpstr>St. Peter's Basilica 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Dominik</dc:creator>
  <cp:lastModifiedBy>Dominik</cp:lastModifiedBy>
  <cp:revision>12</cp:revision>
  <dcterms:created xsi:type="dcterms:W3CDTF">2017-03-19T18:05:57Z</dcterms:created>
  <dcterms:modified xsi:type="dcterms:W3CDTF">2017-03-20T06:04:09Z</dcterms:modified>
</cp:coreProperties>
</file>