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ECA7FA-94DC-45CA-93DA-DDB4F9A74F20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E647BB-B651-4729-B9CB-F365A4CCA7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67744" y="494116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/>
              <a:t>VIENNA</a:t>
            </a:r>
            <a:endParaRPr lang="hr-HR" sz="8000" dirty="0"/>
          </a:p>
        </p:txBody>
      </p:sp>
      <p:pic>
        <p:nvPicPr>
          <p:cNvPr id="3" name="Slika 2" descr="stock-photo-st-stephens-church-11286898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259632" y="764704"/>
            <a:ext cx="6408204" cy="427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7864" y="2564904"/>
            <a:ext cx="9145016" cy="1575048"/>
          </a:xfrm>
        </p:spPr>
        <p:txBody>
          <a:bodyPr>
            <a:noAutofit/>
          </a:bodyPr>
          <a:lstStyle/>
          <a:p>
            <a:r>
              <a:rPr lang="hr-HR" sz="9600" dirty="0" smtClean="0"/>
              <a:t>END</a:t>
            </a:r>
            <a:endParaRPr lang="hr-HR" sz="96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5508104" y="566124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Ela </a:t>
            </a:r>
            <a:r>
              <a:rPr lang="hr-HR" dirty="0" err="1" smtClean="0"/>
              <a:t>Bagaj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32048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    </a:t>
            </a:r>
            <a:endParaRPr lang="hr-HR" dirty="0"/>
          </a:p>
          <a:p>
            <a:pPr>
              <a:buNone/>
            </a:pPr>
            <a:r>
              <a:rPr lang="hr-HR" dirty="0" smtClean="0"/>
              <a:t>   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Vienna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capital city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Austria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Vienna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beautiful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city,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a population of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 1.8 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 cultural, economic, and political centre.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Vienna is called as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’’City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Music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’’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‘’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city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dreams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.’’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5" name="Rezervirano mjesto sadržaja 4" descr="3762e33f-6ff4-4d13-a254-96d3b68fee4c.austria-vienna-danub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332656"/>
            <a:ext cx="4392488" cy="312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data=RfCSdfNZ0LFPrHSm0ublXdzhdrDFhtmHhN1u-gM,zZ8pxo_UyvPN9zW7ohsJVabypAtt1ctaHJ5vH50Z5OTLCGTKl0borQ0c36IrpHrEvD28ovHMcmvamkdLLEsB7PLR-lhFq0vu1mcJpN3Ng8nEEAyd7xxZxFE-LmMPScV_-LtogGKcHseOu9TGlyhrKWaBBfSJhWlL-B-A6iyCPN21z253MQDGpAO_0h.png"/>
          <p:cNvPicPr>
            <a:picLocks noChangeAspect="1"/>
          </p:cNvPicPr>
          <p:nvPr/>
        </p:nvPicPr>
        <p:blipFill>
          <a:blip r:embed="rId3" cstate="print">
            <a:lum/>
          </a:blip>
          <a:srcRect l="14749" r="10029"/>
          <a:stretch>
            <a:fillRect/>
          </a:stretch>
        </p:blipFill>
        <p:spPr>
          <a:xfrm>
            <a:off x="4788024" y="2636912"/>
            <a:ext cx="3923928" cy="298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ViennaRing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356992" cy="262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niOkvir 10"/>
          <p:cNvSpPr txBox="1"/>
          <p:nvPr/>
        </p:nvSpPr>
        <p:spPr>
          <a:xfrm>
            <a:off x="5076056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Vienna</a:t>
            </a:r>
            <a:r>
              <a:rPr lang="hr-HR" sz="2800" dirty="0" smtClean="0"/>
              <a:t> </a:t>
            </a:r>
            <a:r>
              <a:rPr lang="hr-HR" sz="2800" dirty="0" err="1" smtClean="0"/>
              <a:t>you</a:t>
            </a:r>
            <a:r>
              <a:rPr lang="hr-HR" sz="2800" dirty="0" smtClean="0"/>
              <a:t>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see</a:t>
            </a:r>
            <a:r>
              <a:rPr lang="hr-HR" sz="2800" dirty="0" smtClean="0"/>
              <a:t>: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Schönbrunn</a:t>
            </a:r>
            <a:r>
              <a:rPr lang="hr-HR" dirty="0" smtClean="0"/>
              <a:t> </a:t>
            </a:r>
            <a:r>
              <a:rPr lang="hr-HR" dirty="0" err="1"/>
              <a:t>Palace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200" dirty="0"/>
              <a:t> </a:t>
            </a:r>
          </a:p>
        </p:txBody>
      </p:sp>
      <p:pic>
        <p:nvPicPr>
          <p:cNvPr id="4" name="Slika 3" descr="dgd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3527376" y="692696"/>
            <a:ext cx="5616624" cy="307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95536" y="1700808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Schönbrunn</a:t>
            </a:r>
            <a:r>
              <a:rPr lang="en-US" sz="2000" dirty="0" smtClean="0"/>
              <a:t> Palace is Baroque palace. One of the most important cultural</a:t>
            </a:r>
            <a:r>
              <a:rPr lang="hr-HR" sz="2000" dirty="0" smtClean="0"/>
              <a:t> </a:t>
            </a:r>
            <a:r>
              <a:rPr lang="en-US" sz="2000" dirty="0" smtClean="0"/>
              <a:t>and historical monuments </a:t>
            </a:r>
            <a:r>
              <a:rPr lang="hr-HR" sz="2000" dirty="0" err="1" smtClean="0"/>
              <a:t>in</a:t>
            </a:r>
            <a:r>
              <a:rPr lang="en-US" sz="2000" dirty="0" smtClean="0"/>
              <a:t> </a:t>
            </a:r>
            <a:r>
              <a:rPr lang="en-US" sz="2000" dirty="0" smtClean="0"/>
              <a:t>the country. Since 1950s it has been a tourist attraction. The history of the palace and it</a:t>
            </a:r>
            <a:r>
              <a:rPr lang="hr-HR" sz="2000" dirty="0" smtClean="0"/>
              <a:t>’</a:t>
            </a:r>
            <a:r>
              <a:rPr lang="en-US" sz="2000" dirty="0" smtClean="0"/>
              <a:t>s big gardens spans over 300 years.</a:t>
            </a:r>
            <a:endParaRPr lang="hr-HR" sz="2000" dirty="0"/>
          </a:p>
        </p:txBody>
      </p:sp>
      <p:pic>
        <p:nvPicPr>
          <p:cNvPr id="9" name="Slika 8" descr="The-Schonbrunn-Palace-Inside-View-Image-in-Vi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17032"/>
            <a:ext cx="4464496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tiergarten-schonbru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98474"/>
            <a:ext cx="3996556" cy="265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aehnenrobbenfuetterung--tiergarten-schoenbrunn-daniel-zupanc.jpg.2931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456" y="1124744"/>
            <a:ext cx="4494544" cy="31388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387424"/>
            <a:ext cx="10441160" cy="2924944"/>
          </a:xfrm>
        </p:spPr>
        <p:txBody>
          <a:bodyPr>
            <a:normAutofit/>
          </a:bodyPr>
          <a:lstStyle/>
          <a:p>
            <a:r>
              <a:rPr lang="hr-HR" dirty="0" err="1" smtClean="0"/>
              <a:t>Tiergarten</a:t>
            </a:r>
            <a:r>
              <a:rPr lang="hr-HR" dirty="0" smtClean="0"/>
              <a:t> </a:t>
            </a:r>
            <a:r>
              <a:rPr lang="hr-HR" dirty="0" err="1" smtClean="0"/>
              <a:t>Schönbrunn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themenfuehrung_animal_detail_8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755576" y="4509120"/>
            <a:ext cx="3672408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 err="1" smtClean="0"/>
              <a:t>Tiergarten</a:t>
            </a:r>
            <a:r>
              <a:rPr lang="en-US" sz="1600" dirty="0" smtClean="0"/>
              <a:t> </a:t>
            </a:r>
            <a:r>
              <a:rPr lang="en-US" sz="1600" dirty="0" err="1" smtClean="0"/>
              <a:t>Schönbrunn</a:t>
            </a:r>
            <a:r>
              <a:rPr lang="en-US" sz="1600" dirty="0" smtClean="0"/>
              <a:t>  or "Vienna Zoo", is a zoo located on the grounds of the famous </a:t>
            </a:r>
            <a:r>
              <a:rPr lang="en-US" sz="1600" dirty="0" err="1" smtClean="0"/>
              <a:t>Schönbrunn</a:t>
            </a:r>
            <a:r>
              <a:rPr lang="en-US" sz="1600" dirty="0" smtClean="0"/>
              <a:t> </a:t>
            </a:r>
            <a:r>
              <a:rPr lang="en-US" sz="1600" dirty="0" err="1" smtClean="0"/>
              <a:t>Palace.It</a:t>
            </a:r>
            <a:r>
              <a:rPr lang="en-US" sz="1600" dirty="0" smtClean="0"/>
              <a:t> is the oldest zoo in</a:t>
            </a:r>
            <a:r>
              <a:rPr lang="hr-HR" sz="1600" dirty="0" smtClean="0"/>
              <a:t> </a:t>
            </a:r>
            <a:r>
              <a:rPr lang="en-US" sz="1600" dirty="0" smtClean="0"/>
              <a:t>the world.</a:t>
            </a:r>
            <a:r>
              <a:rPr lang="hr-HR" sz="1600" dirty="0" smtClean="0"/>
              <a:t>W</a:t>
            </a:r>
            <a:r>
              <a:rPr lang="en-US" sz="1600" dirty="0" err="1" smtClean="0"/>
              <a:t>ith</a:t>
            </a:r>
            <a:r>
              <a:rPr lang="en-US" sz="1600" dirty="0" smtClean="0"/>
              <a:t> more than 500 different animals</a:t>
            </a:r>
            <a:r>
              <a:rPr lang="hr-HR" sz="1600" dirty="0" smtClean="0"/>
              <a:t> </a:t>
            </a:r>
            <a:r>
              <a:rPr lang="en-US" sz="1600" dirty="0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you</a:t>
            </a:r>
            <a:r>
              <a:rPr lang="en-US" sz="1600" dirty="0" smtClean="0"/>
              <a:t> </a:t>
            </a:r>
            <a:r>
              <a:rPr lang="en-US" sz="1600" dirty="0" smtClean="0"/>
              <a:t>can see the different wild cats, elephants, pandas, koalas, different types of penguins</a:t>
            </a:r>
            <a:r>
              <a:rPr lang="hr-HR" sz="1600" dirty="0" smtClean="0"/>
              <a:t>.</a:t>
            </a:r>
            <a:r>
              <a:rPr lang="en-US" sz="1600" dirty="0" smtClean="0"/>
              <a:t>..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hr-HR" dirty="0" err="1"/>
              <a:t>Hofburg</a:t>
            </a:r>
            <a:endParaRPr lang="hr-HR" dirty="0"/>
          </a:p>
        </p:txBody>
      </p:sp>
      <p:pic>
        <p:nvPicPr>
          <p:cNvPr id="8" name="Rezervirano mjesto sadržaja 7" descr="Hofburg-Imperial-Palace-471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43608" y="1196752"/>
            <a:ext cx="7056784" cy="396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1115616" y="5373216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Hofburg</a:t>
            </a:r>
            <a:r>
              <a:rPr lang="en-US" sz="2000" dirty="0" smtClean="0"/>
              <a:t> is the palace in the centre of Vienna.</a:t>
            </a:r>
            <a:endParaRPr lang="hr-HR" sz="2000" dirty="0" smtClean="0"/>
          </a:p>
          <a:p>
            <a:r>
              <a:rPr lang="en-US" sz="2000" dirty="0" smtClean="0"/>
              <a:t> </a:t>
            </a:r>
            <a:r>
              <a:rPr lang="hr-HR" sz="2000" dirty="0" err="1" smtClean="0"/>
              <a:t>It</a:t>
            </a:r>
            <a:r>
              <a:rPr lang="hr-HR" sz="2000" dirty="0" smtClean="0"/>
              <a:t> </a:t>
            </a:r>
            <a:r>
              <a:rPr lang="hr-HR" sz="2000" dirty="0" err="1" smtClean="0"/>
              <a:t>was</a:t>
            </a:r>
            <a:r>
              <a:rPr lang="hr-HR" sz="2000" dirty="0" smtClean="0"/>
              <a:t> b</a:t>
            </a:r>
            <a:r>
              <a:rPr lang="en-US" sz="2000" dirty="0" err="1" smtClean="0"/>
              <a:t>uilt</a:t>
            </a:r>
            <a:r>
              <a:rPr lang="en-US" sz="2000" dirty="0" smtClean="0"/>
              <a:t> in the 13th century</a:t>
            </a:r>
            <a:r>
              <a:rPr lang="hr-HR" sz="2000" dirty="0" smtClean="0"/>
              <a:t>.</a:t>
            </a:r>
            <a:r>
              <a:rPr lang="en-US" sz="2000" dirty="0" smtClean="0"/>
              <a:t>Today </a:t>
            </a:r>
            <a:r>
              <a:rPr lang="en-US" sz="2000" dirty="0" err="1" smtClean="0"/>
              <a:t>Hofburg</a:t>
            </a:r>
            <a:r>
              <a:rPr lang="en-US" sz="2000" dirty="0" smtClean="0"/>
              <a:t> is the workplace of the President of Austria.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St. </a:t>
            </a:r>
            <a:r>
              <a:rPr lang="hr-HR" dirty="0" err="1"/>
              <a:t>Stephen</a:t>
            </a:r>
            <a:r>
              <a:rPr lang="hr-HR" dirty="0"/>
              <a:t>'s </a:t>
            </a:r>
            <a:r>
              <a:rPr lang="hr-HR" dirty="0" err="1"/>
              <a:t>Cathedral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austria-vienna-st-stephens-cathedral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030912" cy="4353255"/>
          </a:xfrm>
        </p:spPr>
      </p:pic>
      <p:sp>
        <p:nvSpPr>
          <p:cNvPr id="5" name="TekstniOkvir 4"/>
          <p:cNvSpPr txBox="1"/>
          <p:nvPr/>
        </p:nvSpPr>
        <p:spPr>
          <a:xfrm>
            <a:off x="2123728" y="5534561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St. Stephen's Cathedral  is   the Catholic church.</a:t>
            </a:r>
            <a:r>
              <a:rPr lang="pl-PL" sz="2000" dirty="0" smtClean="0"/>
              <a:t> </a:t>
            </a:r>
            <a:r>
              <a:rPr lang="en-US" sz="2000" dirty="0" smtClean="0"/>
              <a:t>It was built in </a:t>
            </a:r>
            <a:r>
              <a:rPr lang="en-US" sz="2000" dirty="0" err="1" smtClean="0"/>
              <a:t>th</a:t>
            </a:r>
            <a:r>
              <a:rPr lang="hr-HR" sz="2000" dirty="0" smtClean="0"/>
              <a:t>e </a:t>
            </a:r>
            <a:r>
              <a:rPr lang="en-US" sz="2000" dirty="0" smtClean="0"/>
              <a:t>Romanesque and Gothic style</a:t>
            </a:r>
            <a:r>
              <a:rPr lang="hr-HR" sz="2000" dirty="0" smtClean="0"/>
              <a:t>. </a:t>
            </a:r>
            <a:r>
              <a:rPr lang="hr-HR" sz="2000" dirty="0" err="1" smtClean="0"/>
              <a:t>It</a:t>
            </a:r>
            <a:r>
              <a:rPr lang="hr-HR" sz="2000" dirty="0" smtClean="0"/>
              <a:t>'s 136 m </a:t>
            </a:r>
            <a:r>
              <a:rPr lang="hr-HR" sz="2000" dirty="0" err="1" smtClean="0"/>
              <a:t>high</a:t>
            </a:r>
            <a:r>
              <a:rPr lang="hr-HR" sz="2000" dirty="0" smtClean="0"/>
              <a:t> 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Austrian</a:t>
            </a:r>
            <a:r>
              <a:rPr lang="hr-HR" dirty="0" smtClean="0"/>
              <a:t> </a:t>
            </a:r>
            <a:r>
              <a:rPr lang="hr-HR" dirty="0" err="1" smtClean="0"/>
              <a:t>Parliament</a:t>
            </a:r>
            <a:r>
              <a:rPr lang="hr-HR" dirty="0" smtClean="0"/>
              <a:t> Building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Rezervirano mjesto sadržaja 6" descr="280px-Parlament_Vienna_June_2006_1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276219" y="1988840"/>
            <a:ext cx="2867781" cy="382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1000px-Wien_parlament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8493" t="4372" r="16045"/>
          <a:stretch>
            <a:fillRect/>
          </a:stretch>
        </p:blipFill>
        <p:spPr>
          <a:xfrm>
            <a:off x="0" y="1052736"/>
            <a:ext cx="60844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6372200" y="5877272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fountain in front of the Parliament building.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11560" y="400506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parliament building covers over 13,500 meters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hr-HR" sz="2400" dirty="0" smtClean="0"/>
              <a:t>'s one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biggest</a:t>
            </a:r>
            <a:r>
              <a:rPr lang="hr-HR" sz="2400" dirty="0" smtClean="0"/>
              <a:t> </a:t>
            </a:r>
            <a:r>
              <a:rPr lang="hr-HR" sz="2400" dirty="0" err="1" smtClean="0"/>
              <a:t>building</a:t>
            </a:r>
            <a:r>
              <a:rPr lang="hr-HR" sz="2400" dirty="0" smtClean="0"/>
              <a:t>.</a:t>
            </a:r>
            <a:r>
              <a:rPr lang="en-US" sz="2400" dirty="0" smtClean="0"/>
              <a:t>Today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en-US" sz="2400" dirty="0" smtClean="0"/>
              <a:t> is the seat of the Austrian Parliament. In the palace are held all important state ceremonies.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6000" dirty="0" err="1" smtClean="0"/>
              <a:t>Rathaus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dg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3608" y="1196752"/>
            <a:ext cx="6840760" cy="406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331640" y="5445224"/>
            <a:ext cx="66247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/>
              <a:t>Rathaus</a:t>
            </a:r>
            <a:r>
              <a:rPr lang="en-US" sz="2100" dirty="0" smtClean="0"/>
              <a:t> is the city hall of Vienna</a:t>
            </a:r>
            <a:r>
              <a:rPr lang="hr-HR" sz="2100" dirty="0" smtClean="0"/>
              <a:t>.</a:t>
            </a:r>
            <a:r>
              <a:rPr lang="en-US" sz="2100" dirty="0" smtClean="0"/>
              <a:t> Construction costs amounted to a total of about</a:t>
            </a:r>
            <a:r>
              <a:rPr lang="hr-HR" sz="2100" dirty="0" smtClean="0"/>
              <a:t> 14 </a:t>
            </a:r>
            <a:r>
              <a:rPr lang="en-US" sz="2100" dirty="0" smtClean="0"/>
              <a:t>million gulden</a:t>
            </a:r>
            <a:r>
              <a:rPr lang="hr-HR" sz="2100" dirty="0" smtClean="0"/>
              <a:t>.</a:t>
            </a:r>
          </a:p>
          <a:p>
            <a:r>
              <a:rPr lang="hr-HR" sz="2100" dirty="0" err="1" smtClean="0"/>
              <a:t>Rathaus</a:t>
            </a:r>
            <a:r>
              <a:rPr lang="en-US" sz="2100" dirty="0" smtClean="0"/>
              <a:t> is the seat of mayor of Vienna</a:t>
            </a:r>
            <a:r>
              <a:rPr lang="hr-HR" sz="2100" dirty="0" smtClean="0"/>
              <a:t>.</a:t>
            </a:r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hr-HR" b="1" dirty="0" err="1" smtClean="0"/>
              <a:t>Burgtheater</a:t>
            </a: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4" name="Slika 3" descr="02bv3j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272808" cy="367276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87624" y="522920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/>
              <a:t>Burgtheater</a:t>
            </a:r>
            <a:r>
              <a:rPr lang="en-US" sz="2400" dirty="0" smtClean="0"/>
              <a:t> is one of the attractions and one of the most </a:t>
            </a:r>
            <a:r>
              <a:rPr lang="hr-HR" sz="2400" dirty="0" err="1" smtClean="0"/>
              <a:t>important</a:t>
            </a:r>
            <a:r>
              <a:rPr lang="hr-HR" sz="2400" dirty="0" smtClean="0"/>
              <a:t> </a:t>
            </a:r>
            <a:r>
              <a:rPr lang="hr-HR" sz="2400" dirty="0" err="1" smtClean="0"/>
              <a:t>stage</a:t>
            </a:r>
            <a:r>
              <a:rPr lang="en-US" sz="2400" dirty="0" smtClean="0"/>
              <a:t>. </a:t>
            </a:r>
            <a:r>
              <a:rPr lang="hr-HR" sz="2400" dirty="0" smtClean="0"/>
              <a:t>I</a:t>
            </a:r>
            <a:r>
              <a:rPr lang="en-US" sz="2400" dirty="0" err="1" smtClean="0"/>
              <a:t>t's</a:t>
            </a:r>
            <a:r>
              <a:rPr lang="en-US" sz="2400" dirty="0" smtClean="0"/>
              <a:t> situated in the center of Vienna near the city hall.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</TotalTime>
  <Words>277</Words>
  <Application>Microsoft Office PowerPoint</Application>
  <PresentationFormat>Prikaz na zaslonu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Urbano</vt:lpstr>
      <vt:lpstr>Slajd 1</vt:lpstr>
      <vt:lpstr>Slajd 2</vt:lpstr>
      <vt:lpstr> Schönbrunn Palace </vt:lpstr>
      <vt:lpstr>Tiergarten Schönbrunn </vt:lpstr>
      <vt:lpstr>Hofburg</vt:lpstr>
      <vt:lpstr>St. Stephen's Cathedral </vt:lpstr>
      <vt:lpstr>Austrian Parliament Building </vt:lpstr>
      <vt:lpstr>Rathaus </vt:lpstr>
      <vt:lpstr>Burgtheater 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Ela</dc:creator>
  <cp:lastModifiedBy>Silvija</cp:lastModifiedBy>
  <cp:revision>38</cp:revision>
  <dcterms:created xsi:type="dcterms:W3CDTF">2017-03-17T19:18:36Z</dcterms:created>
  <dcterms:modified xsi:type="dcterms:W3CDTF">2017-03-22T18:42:33Z</dcterms:modified>
</cp:coreProperties>
</file>